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08" r:id="rId2"/>
  </p:sldMasterIdLst>
  <p:notesMasterIdLst>
    <p:notesMasterId r:id="rId17"/>
  </p:notesMasterIdLst>
  <p:sldIdLst>
    <p:sldId id="256" r:id="rId3"/>
    <p:sldId id="263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7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9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37F00E-FDDF-4D39-87EB-9A1ED77520B4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1081B-D1FB-4509-94B2-AB31D0A6CD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25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4875B0-3666-46BC-9413-18E5F91A9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33A5C5-3DE6-48E0-840B-275F65739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CC1DFE-C5DA-4E8B-89DF-B7B2182A4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F9DFD3-CB05-498D-B9EE-26912E85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C8037D-CF0E-4403-B2C5-FCD276F61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35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15455-0CC9-430F-BEE9-D46B9419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74F52F-F962-481D-9794-5ED98303F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6659F0-F32D-44D1-AFDD-8605F5994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2C36EC-1964-4E2D-AD93-454482A0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D57A9-BEDB-4183-B6B6-610899336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6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2179EB0-91B6-4FB9-850C-B1658EDDD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498BDB-7AD0-4016-8007-F208FA3C67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DA0EE-B36D-45D1-BDBF-23FD30141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1962A-432E-4578-ABC1-0B27C946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E0497E-7E49-4E97-8FF7-07DD5B7C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087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57856AE-00CF-47BA-85B4-419FD93E298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373BE960-61C2-4833-9A73-780C45B3D0C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25614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1304E-BB4C-4434-A91B-E276C5F9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E0061-C56C-4818-8FEF-0C00B27CA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61C2A8-829E-4D81-BA36-B34FE0D35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F750A1-1574-4D10-85A2-588C8698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9C966A-6B3A-485C-9E6B-53922C2D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788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6C9A1-04D4-48C1-AFEB-DBECC2F69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F220DE-D5A5-4799-8EF8-D86CA8DA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D31236-DE83-4109-838D-BEFAB5066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9218C4-B4AB-4378-86FC-3AB37444A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C07E0D-8093-45E8-9FB9-70EAC464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5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EBE8E-9D9C-46CF-AF41-59BE7B59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B2E56-C594-4CC1-AC5E-66F5FB84C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629227-DA21-4124-B8C2-6C1D240B6B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C7C250-0BC1-4A2C-B29F-66A4DF41A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7AD29-A92D-4BE1-813A-D037B25CE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DD77F6-2F24-4AEE-B491-E9EB6F8C5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93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1F441-9BB9-4AB7-869B-EA1C8BF24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E879D9-5172-41B6-B0B1-1273723EE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D09E6C5-8C48-4168-9067-B2676BEA7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AE4537C-3929-4488-9919-75F1809B22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0A0D59-CB5F-4ADB-860E-DC4E917BE7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8F43870-E229-4556-B82F-E5989E849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C8CC488-B642-47A0-8A50-34E23462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02CA53E-BA53-46EF-BA4B-CAC556D74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15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BEC1-68D6-422F-ADBD-1D3A6FEC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5250DB-FF0E-4A0E-BA64-5A1D18B0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5A8E70A-0F67-4CBC-8EB8-E0EC6A96A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36D480-DA7D-434F-88B2-2F7399A07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8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41CBA88-C2C7-498F-B882-C3FAA030D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6A4056-F3DC-40DB-9F68-90293C56B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0E6DA-8655-4E0D-A245-430D9F68F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4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A0B9D9-4461-453C-9CC1-49A8F0E6C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2B5A93-C82C-4588-BEAE-4347E8C1E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C005746-DA8D-4C39-9687-B485984B23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6ADA72-3D0B-4C5E-BF35-FF1F8B26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05CA12-FA60-4887-A441-36DFF7BD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573E0F-E87C-424B-B0A5-6386760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8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59376-7E15-497C-B1BE-C305889A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66F4C87-CC36-497C-9757-09C2D347C8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AEC616-E906-47DD-893D-E0876FBBE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8B9EEC-7CA2-4055-9630-A7F185040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975D44-8832-4104-B687-65C0B3F4D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300E8-3A28-44C3-83A4-3B30B16F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74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5F3C7A-F0DD-40C4-AC5E-E9CD794B7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10876D-136B-4CF8-B365-81017A807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958D47-C32D-41A7-9F95-FBFE72598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25BA2-344C-411D-8DD4-3FD4A30DDB62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F47DE9-BB5A-4FFE-BD64-B4C042715E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53EFE-A501-4ADE-91AF-F5E2C56E3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155B0-F99B-4F5C-8819-80CF79F9E7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9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57856AE-00CF-47BA-85B4-419FD93E2980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373BE960-61C2-4833-9A73-780C45B3D0C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68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ixabay.com/ko/vectors/%EC%BB%A4%EC%84%9C-%ED%99%94%EC%82%B4-%ED%8F%AC%EC%9D%B8%ED%84%B0-%EC%BB%B4%ED%93%A8%ED%84%B0-23229/" TargetMode="Externa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4E45BE-673E-4DF3-A31E-117B7EE8DB41}"/>
              </a:ext>
            </a:extLst>
          </p:cNvPr>
          <p:cNvSpPr txBox="1"/>
          <p:nvPr/>
        </p:nvSpPr>
        <p:spPr>
          <a:xfrm>
            <a:off x="2423287" y="2131878"/>
            <a:ext cx="699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Gait Analysis</a:t>
            </a:r>
            <a:endParaRPr lang="ko-KR" altLang="en-US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4F0055-92A4-46AF-A474-C5CDB81FB2B9}"/>
              </a:ext>
            </a:extLst>
          </p:cNvPr>
          <p:cNvSpPr/>
          <p:nvPr/>
        </p:nvSpPr>
        <p:spPr>
          <a:xfrm>
            <a:off x="0" y="0"/>
            <a:ext cx="12192000" cy="1699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60FB7-C42C-4B61-A582-6015EF8DA1CD}"/>
              </a:ext>
            </a:extLst>
          </p:cNvPr>
          <p:cNvSpPr/>
          <p:nvPr/>
        </p:nvSpPr>
        <p:spPr>
          <a:xfrm>
            <a:off x="0" y="3488042"/>
            <a:ext cx="12243486" cy="3369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817A2-C811-4CA7-96AC-ECBC3503B371}"/>
              </a:ext>
            </a:extLst>
          </p:cNvPr>
          <p:cNvSpPr txBox="1"/>
          <p:nvPr/>
        </p:nvSpPr>
        <p:spPr>
          <a:xfrm>
            <a:off x="132118" y="6059192"/>
            <a:ext cx="3380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Univ. </a:t>
            </a:r>
            <a:r>
              <a:rPr lang="en-US" altLang="ko-KR" sz="20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SoonChunHyang</a:t>
            </a:r>
            <a:endParaRPr lang="en-US" altLang="ko-KR" sz="2000" dirty="0">
              <a:solidFill>
                <a:schemeClr val="bg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62033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2A58F-91E4-454A-BA70-7C6282E87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1" y="1584372"/>
            <a:ext cx="8717213" cy="500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B8A01D-0D25-4784-80CF-8755193D99B5}"/>
              </a:ext>
            </a:extLst>
          </p:cNvPr>
          <p:cNvSpPr txBox="1"/>
          <p:nvPr/>
        </p:nvSpPr>
        <p:spPr>
          <a:xfrm>
            <a:off x="7778818" y="3429000"/>
            <a:ext cx="42779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 범위인 회색 점선을 넘어서는 것으로 보아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정지하지 않은 움직임 상태에서의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가속도계 결과 오류로 보임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자이로센서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지자기센서의 필요성</a:t>
            </a:r>
            <a:r>
              <a:rPr lang="en-US" altLang="ko-KR" dirty="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C34D11B-FE74-403D-8CB9-39BB91800817}"/>
              </a:ext>
            </a:extLst>
          </p:cNvPr>
          <p:cNvSpPr/>
          <p:nvPr/>
        </p:nvSpPr>
        <p:spPr>
          <a:xfrm>
            <a:off x="7147014" y="3699990"/>
            <a:ext cx="496562" cy="1332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918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C1B15A-61AD-4E67-A627-B48C04349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176" y="1724090"/>
            <a:ext cx="8807648" cy="50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2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Receiving data from a 9-axis sensor(BLE 5.0)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458F8B-9E82-48BC-976F-29BB9B65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6" y="1538128"/>
            <a:ext cx="2187259" cy="4618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27CCEB-8BF0-4056-83D9-A5420813B520}"/>
              </a:ext>
            </a:extLst>
          </p:cNvPr>
          <p:cNvSpPr txBox="1"/>
          <p:nvPr/>
        </p:nvSpPr>
        <p:spPr>
          <a:xfrm>
            <a:off x="1125108" y="6336348"/>
            <a:ext cx="79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핸드폰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1920BC-B93C-4CFE-8451-0906A28E8757}"/>
              </a:ext>
            </a:extLst>
          </p:cNvPr>
          <p:cNvSpPr txBox="1"/>
          <p:nvPr/>
        </p:nvSpPr>
        <p:spPr>
          <a:xfrm>
            <a:off x="5300047" y="6322528"/>
            <a:ext cx="79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</a:t>
            </a:r>
            <a:endParaRPr lang="ko-KR" altLang="en-US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6C9889-6BA1-46E4-A7F5-38AD6B992C99}"/>
              </a:ext>
            </a:extLst>
          </p:cNvPr>
          <p:cNvSpPr txBox="1"/>
          <p:nvPr/>
        </p:nvSpPr>
        <p:spPr>
          <a:xfrm>
            <a:off x="8726132" y="3763831"/>
            <a:ext cx="29516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WT901BLE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센서를 사용하여 핸드폰과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PC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실시간 데이터를 확인 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C7DC778-AFD4-4DBA-9F78-CB6DEB4ED7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455"/>
          <a:stretch/>
        </p:blipFill>
        <p:spPr>
          <a:xfrm>
            <a:off x="3844328" y="1509325"/>
            <a:ext cx="2425427" cy="2566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E31220F-D669-4875-8BDA-D6AB911DD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6239" y="3763831"/>
            <a:ext cx="3769631" cy="240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9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 Receiving data from a 9-axis sensor(BLE 5.0)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A3A210-D558-4288-8127-C0961E9D4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53" y="1673528"/>
            <a:ext cx="6628755" cy="423979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E76D4F-C4FB-481C-86AA-482493E35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4"/>
          <a:stretch/>
        </p:blipFill>
        <p:spPr>
          <a:xfrm>
            <a:off x="2410138" y="2649759"/>
            <a:ext cx="6075861" cy="409185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BE1255A-5A3C-4584-8156-0618E2EB6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96856" y="2192137"/>
            <a:ext cx="110255" cy="1786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6D103-6648-4E7F-899E-38BFDDFD661D}"/>
              </a:ext>
            </a:extLst>
          </p:cNvPr>
          <p:cNvSpPr txBox="1"/>
          <p:nvPr/>
        </p:nvSpPr>
        <p:spPr>
          <a:xfrm>
            <a:off x="8759843" y="4895674"/>
            <a:ext cx="314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받아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Excel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파일로 변환</a:t>
            </a:r>
          </a:p>
        </p:txBody>
      </p:sp>
    </p:spTree>
    <p:extLst>
      <p:ext uri="{BB962C8B-B14F-4D97-AF65-F5344CB8AC3E}">
        <p14:creationId xmlns:p14="http://schemas.microsoft.com/office/powerpoint/2010/main" val="3725081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4E45BE-673E-4DF3-A31E-117B7EE8DB41}"/>
              </a:ext>
            </a:extLst>
          </p:cNvPr>
          <p:cNvSpPr txBox="1"/>
          <p:nvPr/>
        </p:nvSpPr>
        <p:spPr>
          <a:xfrm>
            <a:off x="3932636" y="2487426"/>
            <a:ext cx="4326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Wingdings" panose="05000000000000000000" pitchFamily="2" charset="2"/>
              </a:rPr>
              <a:t>Thank you</a:t>
            </a:r>
            <a:endParaRPr lang="ko-KR" altLang="en-US" sz="5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4F0055-92A4-46AF-A474-C5CDB81FB2B9}"/>
              </a:ext>
            </a:extLst>
          </p:cNvPr>
          <p:cNvSpPr/>
          <p:nvPr/>
        </p:nvSpPr>
        <p:spPr>
          <a:xfrm>
            <a:off x="0" y="0"/>
            <a:ext cx="12192000" cy="1962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660FB7-C42C-4B61-A582-6015EF8DA1CD}"/>
              </a:ext>
            </a:extLst>
          </p:cNvPr>
          <p:cNvSpPr/>
          <p:nvPr/>
        </p:nvSpPr>
        <p:spPr>
          <a:xfrm>
            <a:off x="0" y="3936159"/>
            <a:ext cx="12243486" cy="29218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92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197707"/>
            <a:ext cx="1010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contents.</a:t>
            </a:r>
            <a:endParaRPr lang="ko-KR" altLang="en-US" sz="4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301BAE-E326-4AA2-A609-D9E26A6B576E}"/>
              </a:ext>
            </a:extLst>
          </p:cNvPr>
          <p:cNvSpPr txBox="1"/>
          <p:nvPr/>
        </p:nvSpPr>
        <p:spPr>
          <a:xfrm>
            <a:off x="600024" y="2333835"/>
            <a:ext cx="10107827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Receiving data from a 6-axis sensor(AX6)</a:t>
            </a:r>
          </a:p>
          <a:p>
            <a:pPr marL="914400" indent="-91440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914400" indent="-9144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Collecting data by axis rotation(AX6)</a:t>
            </a:r>
          </a:p>
          <a:p>
            <a:pPr marL="914400" indent="-914400">
              <a:buAutoNum type="arabicPeriod"/>
            </a:pPr>
            <a:endParaRPr lang="en-US" altLang="ko-KR" sz="32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914400" indent="-9144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Receiving data from a 9-axis sensor(BLE 5.0)</a:t>
            </a:r>
          </a:p>
          <a:p>
            <a:pPr marL="914400" indent="-91440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914400" indent="-914400">
              <a:buAutoNum type="arabicPeriod"/>
            </a:pPr>
            <a:endParaRPr lang="en-US" altLang="ko-KR" sz="3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marL="914400" indent="-914400">
              <a:buAutoNum type="arabicPeriod"/>
            </a:pPr>
            <a:endParaRPr lang="ko-KR" altLang="en-US" sz="3600" dirty="0">
              <a:solidFill>
                <a:schemeClr val="bg1"/>
              </a:solidFill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402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Receiving data from a 6-axis sensor(AX6)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AD2DDD-9365-4F74-A27D-60B5FDDEF639}"/>
              </a:ext>
            </a:extLst>
          </p:cNvPr>
          <p:cNvGrpSpPr/>
          <p:nvPr/>
        </p:nvGrpSpPr>
        <p:grpSpPr>
          <a:xfrm>
            <a:off x="694844" y="2015010"/>
            <a:ext cx="7183530" cy="4143974"/>
            <a:chOff x="667170" y="2220348"/>
            <a:chExt cx="6394928" cy="36485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F98903F-B774-4BED-9076-2F788C432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170" y="2220348"/>
              <a:ext cx="6394928" cy="3648517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BF1CE90-2429-418C-828E-24A700127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170" y="3561650"/>
              <a:ext cx="6066690" cy="118596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9B4150A-C2FF-458A-9E99-2DF5C86A84BD}"/>
              </a:ext>
            </a:extLst>
          </p:cNvPr>
          <p:cNvSpPr txBox="1"/>
          <p:nvPr/>
        </p:nvSpPr>
        <p:spPr>
          <a:xfrm>
            <a:off x="8274731" y="3496068"/>
            <a:ext cx="352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직접 걸어서 보행 데이터를 수집한 뒤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AX6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전용 소프트웨어를 통해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데이터를 시각화</a:t>
            </a:r>
          </a:p>
        </p:txBody>
      </p:sp>
    </p:spTree>
    <p:extLst>
      <p:ext uri="{BB962C8B-B14F-4D97-AF65-F5344CB8AC3E}">
        <p14:creationId xmlns:p14="http://schemas.microsoft.com/office/powerpoint/2010/main" val="226947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1. Receiving data from a 6-axis sensor(AX6)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FA4FE3-B42A-4126-98AB-2D2262AE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43" y="1580519"/>
            <a:ext cx="6539903" cy="44054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690E5A-CDF9-4925-B8E3-B896D9F49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" t="438" r="1"/>
          <a:stretch/>
        </p:blipFill>
        <p:spPr>
          <a:xfrm>
            <a:off x="2525198" y="2898460"/>
            <a:ext cx="7000307" cy="3697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BADFDE-3AB3-4607-91E7-39004AAE8EAA}"/>
              </a:ext>
            </a:extLst>
          </p:cNvPr>
          <p:cNvSpPr txBox="1"/>
          <p:nvPr/>
        </p:nvSpPr>
        <p:spPr>
          <a:xfrm>
            <a:off x="7593111" y="5188277"/>
            <a:ext cx="4147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보행 데이터를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CSV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 형식으로 변환한 뒤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파이썬의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pandas, </a:t>
            </a:r>
            <a:r>
              <a:rPr lang="en-US" altLang="ko-KR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numpy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matplotlib 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라이브러리를 사용하여 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다시 그래프 형식으로 시각화 함 </a:t>
            </a:r>
          </a:p>
        </p:txBody>
      </p:sp>
    </p:spTree>
    <p:extLst>
      <p:ext uri="{BB962C8B-B14F-4D97-AF65-F5344CB8AC3E}">
        <p14:creationId xmlns:p14="http://schemas.microsoft.com/office/powerpoint/2010/main" val="111816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25CF30-9856-4A99-80B1-4149EBE0A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39" b="8555"/>
          <a:stretch/>
        </p:blipFill>
        <p:spPr>
          <a:xfrm>
            <a:off x="361521" y="1762187"/>
            <a:ext cx="11468958" cy="45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5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851778-F473-4B46-802E-FF66F173D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41" y="1557258"/>
            <a:ext cx="8880557" cy="5059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B81EF7-9CA7-4454-A6FE-5E53D626C60E}"/>
              </a:ext>
            </a:extLst>
          </p:cNvPr>
          <p:cNvSpPr txBox="1"/>
          <p:nvPr/>
        </p:nvSpPr>
        <p:spPr>
          <a:xfrm>
            <a:off x="7702113" y="5224571"/>
            <a:ext cx="4147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자이로센서의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x, y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축 결과가 반대로 나옴</a:t>
            </a:r>
            <a:endParaRPr lang="en-US" altLang="ko-KR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(AX6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센서의 오류</a:t>
            </a:r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BLE 5.0 </a:t>
            </a:r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센서에서는 정상적으로 나옴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13B856EE-DCDD-4B90-8968-E46D7D08405D}"/>
              </a:ext>
            </a:extLst>
          </p:cNvPr>
          <p:cNvSpPr/>
          <p:nvPr/>
        </p:nvSpPr>
        <p:spPr>
          <a:xfrm>
            <a:off x="7096549" y="5553012"/>
            <a:ext cx="496562" cy="133224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87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6205A1-A6F0-4347-B7DF-FEED958D5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791" y="1577648"/>
            <a:ext cx="9280619" cy="528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95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C51158-8530-40E2-898A-E304EF24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503" y="1619398"/>
            <a:ext cx="8812402" cy="504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20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BA649C1-62B8-4684-8F5C-AE26839E629A}"/>
              </a:ext>
            </a:extLst>
          </p:cNvPr>
          <p:cNvSpPr/>
          <p:nvPr/>
        </p:nvSpPr>
        <p:spPr>
          <a:xfrm>
            <a:off x="0" y="1315995"/>
            <a:ext cx="12192000" cy="55420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76E059-AADF-40A6-AF89-BA5FA4DE87DD}"/>
              </a:ext>
            </a:extLst>
          </p:cNvPr>
          <p:cNvSpPr txBox="1"/>
          <p:nvPr/>
        </p:nvSpPr>
        <p:spPr>
          <a:xfrm>
            <a:off x="531341" y="336986"/>
            <a:ext cx="10107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2. Collecting data by axis rotation(AX6)</a:t>
            </a:r>
            <a:endParaRPr lang="ko-KR" altLang="en-US" sz="3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A6B9E2-5AE9-4682-B59B-5C051F51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74" y="1495990"/>
            <a:ext cx="9063777" cy="518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58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보기">
  <a:themeElements>
    <a:clrScheme name="보기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보기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보기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3645</TotalTime>
  <Words>244</Words>
  <Application>Microsoft Office PowerPoint</Application>
  <PresentationFormat>와이드스크린</PresentationFormat>
  <Paragraphs>39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나눔스퀘어_ac</vt:lpstr>
      <vt:lpstr>나눔스퀘어_ac ExtraBold</vt:lpstr>
      <vt:lpstr>나눔스퀘어_ac Light</vt:lpstr>
      <vt:lpstr>Arial</vt:lpstr>
      <vt:lpstr>Century Schoolbook</vt:lpstr>
      <vt:lpstr>Wingdings 2</vt:lpstr>
      <vt:lpstr>맑은 고딕</vt:lpstr>
      <vt:lpstr>Office 테마</vt:lpstr>
      <vt:lpstr>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김정현</dc:creator>
  <cp:lastModifiedBy>김정현</cp:lastModifiedBy>
  <cp:revision>36</cp:revision>
  <dcterms:created xsi:type="dcterms:W3CDTF">2021-07-09T02:44:17Z</dcterms:created>
  <dcterms:modified xsi:type="dcterms:W3CDTF">2021-07-25T13:52:08Z</dcterms:modified>
</cp:coreProperties>
</file>